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9" r:id="rId3"/>
    <p:sldId id="260" r:id="rId4"/>
    <p:sldId id="261" r:id="rId5"/>
    <p:sldId id="263" r:id="rId6"/>
    <p:sldId id="266" r:id="rId7"/>
    <p:sldId id="268" r:id="rId8"/>
    <p:sldId id="272" r:id="rId9"/>
    <p:sldId id="273" r:id="rId10"/>
    <p:sldId id="274" r:id="rId11"/>
    <p:sldId id="275" r:id="rId12"/>
    <p:sldId id="276" r:id="rId13"/>
    <p:sldId id="277" r:id="rId14"/>
    <p:sldId id="278" r:id="rId15"/>
    <p:sldId id="279" r:id="rId16"/>
    <p:sldId id="280" r:id="rId17"/>
    <p:sldId id="281" r:id="rId18"/>
    <p:sldId id="282" r:id="rId19"/>
    <p:sldId id="283" r:id="rId20"/>
    <p:sldId id="284" r:id="rId21"/>
    <p:sldId id="285" r:id="rId22"/>
    <p:sldId id="286" r:id="rId23"/>
    <p:sldId id="287" r:id="rId24"/>
    <p:sldId id="288" r:id="rId25"/>
    <p:sldId id="289" r:id="rId26"/>
    <p:sldId id="290" r:id="rId27"/>
    <p:sldId id="291" r:id="rId28"/>
    <p:sldId id="292" r:id="rId29"/>
    <p:sldId id="293" r:id="rId30"/>
    <p:sldId id="294" r:id="rId31"/>
    <p:sldId id="295" r:id="rId32"/>
    <p:sldId id="296" r:id="rId33"/>
    <p:sldId id="297" r:id="rId34"/>
    <p:sldId id="298" r:id="rId35"/>
    <p:sldId id="299" r:id="rId3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>
      <p:cViewPr varScale="1">
        <p:scale>
          <a:sx n="83" d="100"/>
          <a:sy n="83" d="100"/>
        </p:scale>
        <p:origin x="-1426" y="-7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5EEBB2-4D7F-4501-96EC-21E8CE15440C}" type="datetimeFigureOut">
              <a:rPr lang="en-US" smtClean="0"/>
              <a:pPr/>
              <a:t>9/14/2022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13D78-C6DE-4277-B01D-B11D1E8DC49C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5EEBB2-4D7F-4501-96EC-21E8CE15440C}" type="datetimeFigureOut">
              <a:rPr lang="en-US" smtClean="0"/>
              <a:pPr/>
              <a:t>9/14/2022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13D78-C6DE-4277-B01D-B11D1E8DC49C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5EEBB2-4D7F-4501-96EC-21E8CE15440C}" type="datetimeFigureOut">
              <a:rPr lang="en-US" smtClean="0"/>
              <a:pPr/>
              <a:t>9/14/2022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13D78-C6DE-4277-B01D-B11D1E8DC49C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5EEBB2-4D7F-4501-96EC-21E8CE15440C}" type="datetimeFigureOut">
              <a:rPr lang="en-US" smtClean="0"/>
              <a:pPr/>
              <a:t>9/14/2022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13D78-C6DE-4277-B01D-B11D1E8DC49C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5EEBB2-4D7F-4501-96EC-21E8CE15440C}" type="datetimeFigureOut">
              <a:rPr lang="en-US" smtClean="0"/>
              <a:pPr/>
              <a:t>9/14/2022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13D78-C6DE-4277-B01D-B11D1E8DC49C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5EEBB2-4D7F-4501-96EC-21E8CE15440C}" type="datetimeFigureOut">
              <a:rPr lang="en-US" smtClean="0"/>
              <a:pPr/>
              <a:t>9/14/2022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13D78-C6DE-4277-B01D-B11D1E8DC49C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5EEBB2-4D7F-4501-96EC-21E8CE15440C}" type="datetimeFigureOut">
              <a:rPr lang="en-US" smtClean="0"/>
              <a:pPr/>
              <a:t>9/14/2022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13D78-C6DE-4277-B01D-B11D1E8DC49C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5EEBB2-4D7F-4501-96EC-21E8CE15440C}" type="datetimeFigureOut">
              <a:rPr lang="en-US" smtClean="0"/>
              <a:pPr/>
              <a:t>9/14/2022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13D78-C6DE-4277-B01D-B11D1E8DC49C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5EEBB2-4D7F-4501-96EC-21E8CE15440C}" type="datetimeFigureOut">
              <a:rPr lang="en-US" smtClean="0"/>
              <a:pPr/>
              <a:t>9/14/2022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13D78-C6DE-4277-B01D-B11D1E8DC49C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5EEBB2-4D7F-4501-96EC-21E8CE15440C}" type="datetimeFigureOut">
              <a:rPr lang="en-US" smtClean="0"/>
              <a:pPr/>
              <a:t>9/14/2022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13D78-C6DE-4277-B01D-B11D1E8DC49C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5EEBB2-4D7F-4501-96EC-21E8CE15440C}" type="datetimeFigureOut">
              <a:rPr lang="en-US" smtClean="0"/>
              <a:pPr/>
              <a:t>9/14/2022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13D78-C6DE-4277-B01D-B11D1E8DC49C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5EEBB2-4D7F-4501-96EC-21E8CE15440C}" type="datetimeFigureOut">
              <a:rPr lang="en-US" smtClean="0"/>
              <a:pPr/>
              <a:t>9/14/2022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C13D78-C6DE-4277-B01D-B11D1E8DC49C}" type="slidenum">
              <a:rPr lang="en-IN" smtClean="0"/>
              <a:pPr/>
              <a:t>‹#›</a:t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javatpoint.com/features-of-java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285860"/>
            <a:ext cx="9144000" cy="4508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406" y="952499"/>
            <a:ext cx="8956675" cy="50588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9550" y="1016000"/>
            <a:ext cx="8724900" cy="482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844" y="953678"/>
            <a:ext cx="8858312" cy="49506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1" y="472246"/>
            <a:ext cx="8674471" cy="58857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844" y="738391"/>
            <a:ext cx="8715436" cy="52944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8715" y="642919"/>
            <a:ext cx="8906570" cy="5572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1750" y="1082675"/>
            <a:ext cx="9080500" cy="4692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050" y="1069975"/>
            <a:ext cx="9105900" cy="471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596" y="1071546"/>
            <a:ext cx="8501122" cy="46791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https://www.viralpatel.net/app/uploads/2008/12/java-program-execution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43042" y="428604"/>
            <a:ext cx="6420542" cy="592935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400" y="1025525"/>
            <a:ext cx="9093200" cy="4806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4348" y="214290"/>
            <a:ext cx="7801001" cy="64008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600" b="1" dirty="0" smtClean="0">
                <a:latin typeface="Times New Roman" pitchFamily="18" charset="0"/>
                <a:cs typeface="Times New Roman" pitchFamily="18" charset="0"/>
              </a:rPr>
              <a:t>Features of Java/Java Buzzwords</a:t>
            </a:r>
            <a:endParaRPr lang="en-IN" sz="3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57298"/>
            <a:ext cx="8229600" cy="5286412"/>
          </a:xfrm>
        </p:spPr>
        <p:txBody>
          <a:bodyPr>
            <a:normAutofit fontScale="25000" lnSpcReduction="20000"/>
          </a:bodyPr>
          <a:lstStyle/>
          <a:p>
            <a:pPr algn="just">
              <a:lnSpc>
                <a:spcPct val="170000"/>
              </a:lnSpc>
            </a:pPr>
            <a:r>
              <a:rPr lang="en-IN" sz="6400" dirty="0" smtClean="0">
                <a:latin typeface="Times New Roman" pitchFamily="18" charset="0"/>
                <a:cs typeface="Times New Roman" pitchFamily="18" charset="0"/>
              </a:rPr>
              <a:t>The primary objective of Java programming language creation was to make it </a:t>
            </a:r>
            <a:r>
              <a:rPr lang="en-IN" sz="6400" b="1" dirty="0" smtClean="0">
                <a:latin typeface="Times New Roman" pitchFamily="18" charset="0"/>
                <a:cs typeface="Times New Roman" pitchFamily="18" charset="0"/>
              </a:rPr>
              <a:t>portable, simple and secure programming language</a:t>
            </a:r>
            <a:r>
              <a:rPr lang="en-IN" sz="6400" dirty="0" smtClean="0">
                <a:latin typeface="Times New Roman" pitchFamily="18" charset="0"/>
                <a:cs typeface="Times New Roman" pitchFamily="18" charset="0"/>
              </a:rPr>
              <a:t>. Apart from this, there are also some excellent features which play an important role in the popularity of this language. The features of Java are also known as </a:t>
            </a:r>
            <a:r>
              <a:rPr lang="en-IN" sz="6400" b="1" dirty="0" smtClean="0">
                <a:latin typeface="Times New Roman" pitchFamily="18" charset="0"/>
                <a:cs typeface="Times New Roman" pitchFamily="18" charset="0"/>
              </a:rPr>
              <a:t>Java buzzwords</a:t>
            </a:r>
            <a:r>
              <a:rPr lang="en-IN" sz="64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algn="just">
              <a:lnSpc>
                <a:spcPct val="170000"/>
              </a:lnSpc>
            </a:pPr>
            <a:r>
              <a:rPr lang="en-IN" sz="6400" dirty="0" smtClean="0">
                <a:latin typeface="Times New Roman" pitchFamily="18" charset="0"/>
                <a:cs typeface="Times New Roman" pitchFamily="18" charset="0"/>
              </a:rPr>
              <a:t>A list of the most important features of the Java language is given below.</a:t>
            </a:r>
          </a:p>
          <a:p>
            <a:pPr algn="just"/>
            <a:endParaRPr lang="en-IN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IN" sz="6400" dirty="0" smtClean="0">
                <a:latin typeface="Times New Roman" pitchFamily="18" charset="0"/>
                <a:cs typeface="Times New Roman" pitchFamily="18" charset="0"/>
                <a:hlinkClick r:id="rId2"/>
              </a:rPr>
              <a:t>Simple</a:t>
            </a:r>
          </a:p>
          <a:p>
            <a:pPr algn="just"/>
            <a:r>
              <a:rPr lang="en-IN" sz="6400" dirty="0" smtClean="0">
                <a:latin typeface="Times New Roman" pitchFamily="18" charset="0"/>
                <a:cs typeface="Times New Roman" pitchFamily="18" charset="0"/>
                <a:hlinkClick r:id="rId2"/>
              </a:rPr>
              <a:t>Object-Oriented</a:t>
            </a:r>
          </a:p>
          <a:p>
            <a:pPr algn="just"/>
            <a:r>
              <a:rPr lang="en-IN" sz="6400" dirty="0" smtClean="0">
                <a:latin typeface="Times New Roman" pitchFamily="18" charset="0"/>
                <a:cs typeface="Times New Roman" pitchFamily="18" charset="0"/>
                <a:hlinkClick r:id="rId2"/>
              </a:rPr>
              <a:t>Portable</a:t>
            </a:r>
          </a:p>
          <a:p>
            <a:pPr algn="just"/>
            <a:r>
              <a:rPr lang="en-IN" sz="6400" dirty="0" smtClean="0">
                <a:latin typeface="Times New Roman" pitchFamily="18" charset="0"/>
                <a:cs typeface="Times New Roman" pitchFamily="18" charset="0"/>
                <a:hlinkClick r:id="rId2"/>
              </a:rPr>
              <a:t>Platform independent</a:t>
            </a:r>
          </a:p>
          <a:p>
            <a:pPr algn="just"/>
            <a:r>
              <a:rPr lang="en-IN" sz="6400" dirty="0" smtClean="0">
                <a:latin typeface="Times New Roman" pitchFamily="18" charset="0"/>
                <a:cs typeface="Times New Roman" pitchFamily="18" charset="0"/>
                <a:hlinkClick r:id="rId2"/>
              </a:rPr>
              <a:t>Secured</a:t>
            </a:r>
          </a:p>
          <a:p>
            <a:pPr algn="just"/>
            <a:r>
              <a:rPr lang="en-IN" sz="6400" dirty="0" smtClean="0">
                <a:latin typeface="Times New Roman" pitchFamily="18" charset="0"/>
                <a:cs typeface="Times New Roman" pitchFamily="18" charset="0"/>
                <a:hlinkClick r:id="rId2"/>
              </a:rPr>
              <a:t>Robust</a:t>
            </a:r>
          </a:p>
          <a:p>
            <a:pPr algn="just"/>
            <a:r>
              <a:rPr lang="en-IN" sz="6400" dirty="0" smtClean="0">
                <a:latin typeface="Times New Roman" pitchFamily="18" charset="0"/>
                <a:cs typeface="Times New Roman" pitchFamily="18" charset="0"/>
                <a:hlinkClick r:id="rId2"/>
              </a:rPr>
              <a:t>Architecture neutral</a:t>
            </a:r>
          </a:p>
          <a:p>
            <a:pPr algn="just"/>
            <a:r>
              <a:rPr lang="en-IN" sz="6400" dirty="0" smtClean="0">
                <a:latin typeface="Times New Roman" pitchFamily="18" charset="0"/>
                <a:cs typeface="Times New Roman" pitchFamily="18" charset="0"/>
                <a:hlinkClick r:id="rId2"/>
              </a:rPr>
              <a:t>Interpreted</a:t>
            </a:r>
          </a:p>
          <a:p>
            <a:pPr algn="just"/>
            <a:r>
              <a:rPr lang="en-IN" sz="6400" dirty="0" smtClean="0">
                <a:latin typeface="Times New Roman" pitchFamily="18" charset="0"/>
                <a:cs typeface="Times New Roman" pitchFamily="18" charset="0"/>
                <a:hlinkClick r:id="rId2"/>
              </a:rPr>
              <a:t>High Performance</a:t>
            </a:r>
          </a:p>
          <a:p>
            <a:pPr algn="just"/>
            <a:r>
              <a:rPr lang="en-IN" sz="6400" dirty="0" smtClean="0">
                <a:latin typeface="Times New Roman" pitchFamily="18" charset="0"/>
                <a:cs typeface="Times New Roman" pitchFamily="18" charset="0"/>
                <a:hlinkClick r:id="rId2"/>
              </a:rPr>
              <a:t>Multithreaded</a:t>
            </a:r>
          </a:p>
          <a:p>
            <a:pPr algn="just"/>
            <a:r>
              <a:rPr lang="en-IN" sz="6400" dirty="0" smtClean="0">
                <a:latin typeface="Times New Roman" pitchFamily="18" charset="0"/>
                <a:cs typeface="Times New Roman" pitchFamily="18" charset="0"/>
                <a:hlinkClick r:id="rId2"/>
              </a:rPr>
              <a:t>Distributed</a:t>
            </a:r>
          </a:p>
          <a:p>
            <a:pPr algn="just"/>
            <a:r>
              <a:rPr lang="en-IN" sz="6400" dirty="0" smtClean="0">
                <a:latin typeface="Times New Roman" pitchFamily="18" charset="0"/>
                <a:cs typeface="Times New Roman" pitchFamily="18" charset="0"/>
                <a:hlinkClick r:id="rId2"/>
              </a:rPr>
              <a:t>Dynamic</a:t>
            </a:r>
            <a:endParaRPr lang="en-IN" sz="64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600" b="1" dirty="0" smtClean="0">
                <a:latin typeface="Times New Roman" pitchFamily="18" charset="0"/>
                <a:cs typeface="Times New Roman" pitchFamily="18" charset="0"/>
              </a:rPr>
              <a:t>Features of Java/Java Buzzwords</a:t>
            </a:r>
            <a:endParaRPr lang="en-IN" sz="3600" dirty="0"/>
          </a:p>
        </p:txBody>
      </p:sp>
      <p:pic>
        <p:nvPicPr>
          <p:cNvPr id="4098" name="Picture 2" descr="https://static.javatpoint.com/images/core/java-features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71670" y="1500174"/>
            <a:ext cx="5143536" cy="521554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600" b="1" dirty="0" smtClean="0">
                <a:latin typeface="Times New Roman" pitchFamily="18" charset="0"/>
                <a:cs typeface="Times New Roman" pitchFamily="18" charset="0"/>
              </a:rPr>
              <a:t>Java Applet</a:t>
            </a:r>
            <a:endParaRPr lang="en-IN" sz="3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00034" y="1500174"/>
            <a:ext cx="8215370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Applet is a special type of program that is embedded in the webpage to generate the dynamic content. It runs inside the browser and works at client side.</a:t>
            </a:r>
          </a:p>
          <a:p>
            <a:endParaRPr lang="en-IN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IN" b="1" dirty="0" smtClean="0">
                <a:latin typeface="Times New Roman" pitchFamily="18" charset="0"/>
                <a:cs typeface="Times New Roman" pitchFamily="18" charset="0"/>
              </a:rPr>
              <a:t>Advantage of Applet</a:t>
            </a:r>
          </a:p>
          <a:p>
            <a:endParaRPr lang="en-IN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There are many advantages of applet. They are as follows:</a:t>
            </a:r>
          </a:p>
          <a:p>
            <a:endParaRPr lang="en-IN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Arial" pitchFamily="34" charset="0"/>
              <a:buChar char="•"/>
            </a:pP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	It works at client side so less response time.</a:t>
            </a:r>
          </a:p>
          <a:p>
            <a:pPr>
              <a:buFont typeface="Arial" pitchFamily="34" charset="0"/>
              <a:buChar char="•"/>
            </a:pPr>
            <a:endParaRPr lang="en-IN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Arial" pitchFamily="34" charset="0"/>
              <a:buChar char="•"/>
            </a:pP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	Secured</a:t>
            </a:r>
          </a:p>
          <a:p>
            <a:pPr>
              <a:buFont typeface="Arial" pitchFamily="34" charset="0"/>
              <a:buChar char="•"/>
            </a:pPr>
            <a:endParaRPr lang="en-IN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Arial" pitchFamily="34" charset="0"/>
              <a:buChar char="•"/>
            </a:pP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	It can be executed by browsers running under many </a:t>
            </a:r>
            <a:r>
              <a:rPr lang="en-IN" dirty="0" err="1" smtClean="0">
                <a:latin typeface="Times New Roman" pitchFamily="18" charset="0"/>
                <a:cs typeface="Times New Roman" pitchFamily="18" charset="0"/>
              </a:rPr>
              <a:t>plateforms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, including 	Linux, Windows, Mac Os etc.</a:t>
            </a:r>
          </a:p>
          <a:p>
            <a:endParaRPr lang="en-IN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IN" b="1" dirty="0" smtClean="0">
                <a:latin typeface="Times New Roman" pitchFamily="18" charset="0"/>
                <a:cs typeface="Times New Roman" pitchFamily="18" charset="0"/>
              </a:rPr>
              <a:t>Drawback of Applet</a:t>
            </a:r>
          </a:p>
          <a:p>
            <a:endParaRPr lang="en-IN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IN" dirty="0" err="1" smtClean="0">
                <a:latin typeface="Times New Roman" pitchFamily="18" charset="0"/>
                <a:cs typeface="Times New Roman" pitchFamily="18" charset="0"/>
              </a:rPr>
              <a:t>Plugin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 is required at client browser to execute applet.</a:t>
            </a:r>
            <a:endParaRPr lang="en-IN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500" b="0" i="0" u="none" strike="noStrike" cap="none" normalizeH="0" baseline="0" smtClean="0">
                <a:ln>
                  <a:noFill/>
                </a:ln>
                <a:solidFill>
                  <a:srgbClr val="610B4B"/>
                </a:solidFill>
                <a:effectLst/>
                <a:latin typeface="erdana"/>
                <a:cs typeface="Arial" pitchFamily="34" charset="0"/>
              </a:rPr>
              <a:t>Lifecycle of Java Applet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inter-regular"/>
                <a:cs typeface="Arial" pitchFamily="34" charset="0"/>
              </a:rPr>
              <a:t>Applet is initialized.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  <a:tabLst/>
            </a:pPr>
            <a:r>
              <a:rPr kumimoji="0" 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inter-regular"/>
                <a:cs typeface="Arial" pitchFamily="34" charset="0"/>
              </a:rPr>
              <a:t>Applet is started.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3"/>
              <a:tabLst/>
            </a:pPr>
            <a:r>
              <a:rPr kumimoji="0" 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inter-regular"/>
                <a:cs typeface="Arial" pitchFamily="34" charset="0"/>
              </a:rPr>
              <a:t>Applet is painted.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4"/>
              <a:tabLst/>
            </a:pPr>
            <a:r>
              <a:rPr kumimoji="0" 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inter-regular"/>
                <a:cs typeface="Arial" pitchFamily="34" charset="0"/>
              </a:rPr>
              <a:t>Applet is stopped.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5"/>
              <a:tabLst/>
            </a:pPr>
            <a:r>
              <a:rPr kumimoji="0" 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inter-regular"/>
                <a:cs typeface="Arial" pitchFamily="34" charset="0"/>
              </a:rPr>
              <a:t>Applet is destroyed.</a:t>
            </a:r>
            <a:endParaRPr kumimoji="0" lang="en-US" sz="1200" b="0" i="0" u="none" strike="noStrike" cap="none" normalizeH="0" baseline="0" smtClean="0">
              <a:ln>
                <a:noFill/>
              </a:ln>
              <a:solidFill>
                <a:srgbClr val="333333"/>
              </a:solidFill>
              <a:effectLst/>
              <a:latin typeface="inter-regular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 </a:t>
            </a:r>
            <a:r>
              <a:rPr kumimoji="0" lang="en-US" sz="22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5122" name="Picture 2" descr="Applet Lifecycle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786182" y="1428736"/>
            <a:ext cx="4714908" cy="4183652"/>
          </a:xfrm>
          <a:prstGeom prst="rect">
            <a:avLst/>
          </a:prstGeom>
          <a:noFill/>
        </p:spPr>
      </p:pic>
      <p:sp>
        <p:nvSpPr>
          <p:cNvPr id="6" name="Rectangle 5"/>
          <p:cNvSpPr/>
          <p:nvPr/>
        </p:nvSpPr>
        <p:spPr>
          <a:xfrm>
            <a:off x="500034" y="428604"/>
            <a:ext cx="4572000" cy="34778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IN" sz="2000" b="1" dirty="0" smtClean="0">
                <a:latin typeface="Times New Roman" pitchFamily="18" charset="0"/>
                <a:cs typeface="Times New Roman" pitchFamily="18" charset="0"/>
              </a:rPr>
              <a:t>Lifecycle of Java Applet</a:t>
            </a:r>
          </a:p>
          <a:p>
            <a:endParaRPr lang="en-IN" sz="20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Arial" pitchFamily="34" charset="0"/>
              <a:buChar char="•"/>
            </a:pPr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Applet is initialized</a:t>
            </a:r>
          </a:p>
          <a:p>
            <a:pPr>
              <a:buFont typeface="Arial" pitchFamily="34" charset="0"/>
              <a:buChar char="•"/>
            </a:pPr>
            <a:endParaRPr lang="en-IN" sz="20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Arial" pitchFamily="34" charset="0"/>
              <a:buChar char="•"/>
            </a:pPr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Applet is started</a:t>
            </a:r>
          </a:p>
          <a:p>
            <a:pPr>
              <a:buFont typeface="Arial" pitchFamily="34" charset="0"/>
              <a:buChar char="•"/>
            </a:pPr>
            <a:endParaRPr lang="en-IN" sz="20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Arial" pitchFamily="34" charset="0"/>
              <a:buChar char="•"/>
            </a:pPr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Applet is painted</a:t>
            </a:r>
          </a:p>
          <a:p>
            <a:pPr>
              <a:buFont typeface="Arial" pitchFamily="34" charset="0"/>
              <a:buChar char="•"/>
            </a:pPr>
            <a:endParaRPr lang="en-IN" sz="20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Arial" pitchFamily="34" charset="0"/>
              <a:buChar char="•"/>
            </a:pPr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Applet is stopped</a:t>
            </a:r>
          </a:p>
          <a:p>
            <a:pPr>
              <a:buFont typeface="Arial" pitchFamily="34" charset="0"/>
              <a:buChar char="•"/>
            </a:pPr>
            <a:endParaRPr lang="en-IN" sz="20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Arial" pitchFamily="34" charset="0"/>
              <a:buChar char="•"/>
            </a:pPr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Applet is destroyed</a:t>
            </a:r>
            <a:endParaRPr lang="en-IN" sz="20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600" b="1" dirty="0" smtClean="0">
                <a:latin typeface="Times New Roman" pitchFamily="18" charset="0"/>
                <a:cs typeface="Times New Roman" pitchFamily="18" charset="0"/>
              </a:rPr>
              <a:t>Structure of Java Program</a:t>
            </a:r>
            <a:endParaRPr lang="en-IN" sz="3600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488" y="1571612"/>
            <a:ext cx="3657609" cy="51044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600" b="1" dirty="0" smtClean="0">
                <a:latin typeface="Times New Roman" pitchFamily="18" charset="0"/>
                <a:cs typeface="Times New Roman" pitchFamily="18" charset="0"/>
              </a:rPr>
              <a:t>Structure of Java Program</a:t>
            </a:r>
            <a:endParaRPr lang="en-IN" sz="3600" dirty="0"/>
          </a:p>
        </p:txBody>
      </p:sp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1471" y="1714488"/>
            <a:ext cx="8208427" cy="3571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34" y="1675659"/>
            <a:ext cx="8238455" cy="36107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IN" sz="3600" b="1" dirty="0" smtClean="0">
                <a:latin typeface="Times New Roman" pitchFamily="18" charset="0"/>
                <a:cs typeface="Times New Roman" pitchFamily="18" charset="0"/>
              </a:rPr>
              <a:t>Structure of Java Program</a:t>
            </a:r>
            <a:endParaRPr lang="en-IN" sz="3600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IN" sz="3600" b="1" dirty="0" smtClean="0">
                <a:latin typeface="Times New Roman" pitchFamily="18" charset="0"/>
                <a:cs typeface="Times New Roman" pitchFamily="18" charset="0"/>
              </a:rPr>
              <a:t>Structure of Java Program</a:t>
            </a:r>
            <a:endParaRPr lang="en-IN" sz="3600" dirty="0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4348" y="1428736"/>
            <a:ext cx="7965056" cy="2857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85786" y="4500570"/>
            <a:ext cx="7715305" cy="10566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IN" sz="3600" b="1" dirty="0" smtClean="0">
                <a:latin typeface="Times New Roman" pitchFamily="18" charset="0"/>
                <a:cs typeface="Times New Roman" pitchFamily="18" charset="0"/>
              </a:rPr>
              <a:t>Structure of Java Program</a:t>
            </a:r>
            <a:endParaRPr lang="en-IN" sz="3600" dirty="0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2910" y="1428735"/>
            <a:ext cx="7715304" cy="43372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7468" y="1000108"/>
            <a:ext cx="9066564" cy="47863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IN" sz="3600" b="1" dirty="0" smtClean="0">
                <a:latin typeface="Times New Roman" pitchFamily="18" charset="0"/>
                <a:cs typeface="Times New Roman" pitchFamily="18" charset="0"/>
              </a:rPr>
              <a:t>Structure of Java Program</a:t>
            </a:r>
            <a:endParaRPr lang="en-IN" sz="3600" dirty="0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85786" y="1292814"/>
            <a:ext cx="7715304" cy="47793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IN" sz="3600" b="1" dirty="0" smtClean="0">
                <a:latin typeface="Times New Roman" pitchFamily="18" charset="0"/>
                <a:cs typeface="Times New Roman" pitchFamily="18" charset="0"/>
              </a:rPr>
              <a:t>Structure of Java Program</a:t>
            </a:r>
            <a:endParaRPr lang="en-IN" sz="3600" dirty="0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2909" y="1571612"/>
            <a:ext cx="8010492" cy="4500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IN" sz="3600" b="1" dirty="0" smtClean="0">
                <a:latin typeface="Times New Roman" pitchFamily="18" charset="0"/>
                <a:cs typeface="Times New Roman" pitchFamily="18" charset="0"/>
              </a:rPr>
              <a:t>Structure of Java Program</a:t>
            </a:r>
            <a:endParaRPr lang="en-IN" sz="3600" dirty="0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2910" y="1263086"/>
            <a:ext cx="7786742" cy="53044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IN" sz="3600" b="1" dirty="0" smtClean="0">
                <a:latin typeface="Times New Roman" pitchFamily="18" charset="0"/>
                <a:cs typeface="Times New Roman" pitchFamily="18" charset="0"/>
              </a:rPr>
              <a:t>Structure of Java Program</a:t>
            </a:r>
            <a:endParaRPr lang="en-IN" sz="3600" dirty="0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34" y="1346542"/>
            <a:ext cx="8215370" cy="4154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IN" sz="3600" b="1" dirty="0" smtClean="0">
                <a:latin typeface="Times New Roman" pitchFamily="18" charset="0"/>
                <a:cs typeface="Times New Roman" pitchFamily="18" charset="0"/>
              </a:rPr>
              <a:t>Structure of Java Program</a:t>
            </a:r>
            <a:endParaRPr lang="en-IN" sz="3600" dirty="0"/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4347" y="1428736"/>
            <a:ext cx="7876319" cy="3571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IN" sz="3600" b="1" dirty="0" smtClean="0">
                <a:latin typeface="Times New Roman" pitchFamily="18" charset="0"/>
                <a:cs typeface="Times New Roman" pitchFamily="18" charset="0"/>
              </a:rPr>
              <a:t>Structure of Java Program</a:t>
            </a:r>
            <a:endParaRPr lang="en-IN" sz="3600" dirty="0"/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57223" y="1571612"/>
            <a:ext cx="7889413" cy="4572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3825" y="1355725"/>
            <a:ext cx="8896350" cy="41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3500" y="1181100"/>
            <a:ext cx="9017000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4450" y="1152542"/>
            <a:ext cx="9055100" cy="4705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7475" y="785794"/>
            <a:ext cx="8909050" cy="445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050" y="1016000"/>
            <a:ext cx="9105900" cy="482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999195"/>
            <a:ext cx="8963025" cy="47634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0975" y="1095375"/>
            <a:ext cx="8782050" cy="466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68</TotalTime>
  <Words>147</Words>
  <Application>Microsoft Office PowerPoint</Application>
  <PresentationFormat>On-screen Show (4:3)</PresentationFormat>
  <Paragraphs>62</Paragraphs>
  <Slides>35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6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Features of Java/Java Buzzwords</vt:lpstr>
      <vt:lpstr>Features of Java/Java Buzzwords</vt:lpstr>
      <vt:lpstr>Java Applet</vt:lpstr>
      <vt:lpstr>Slide 24</vt:lpstr>
      <vt:lpstr>Structure of Java Program</vt:lpstr>
      <vt:lpstr>Structure of Java Program</vt:lpstr>
      <vt:lpstr>Structure of Java Program</vt:lpstr>
      <vt:lpstr>Structure of Java Program</vt:lpstr>
      <vt:lpstr>Structure of Java Program</vt:lpstr>
      <vt:lpstr>Structure of Java Program</vt:lpstr>
      <vt:lpstr>Structure of Java Program</vt:lpstr>
      <vt:lpstr>Structure of Java Program</vt:lpstr>
      <vt:lpstr>Structure of Java Program</vt:lpstr>
      <vt:lpstr>Structure of Java Program</vt:lpstr>
      <vt:lpstr>Structure of Java Program</vt:lpstr>
    </vt:vector>
  </TitlesOfParts>
  <Company>Microsoft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Elango</dc:creator>
  <cp:lastModifiedBy>Elango</cp:lastModifiedBy>
  <cp:revision>3</cp:revision>
  <dcterms:created xsi:type="dcterms:W3CDTF">2022-08-21T16:29:15Z</dcterms:created>
  <dcterms:modified xsi:type="dcterms:W3CDTF">2022-09-14T05:27:46Z</dcterms:modified>
</cp:coreProperties>
</file>